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801600" cy="9601200" type="A3"/>
  <p:notesSz cx="5788025" cy="848836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gWo1dcBVBHbjJ4uIdzjj+y4inl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67E5D3E-8257-4E3D-8314-85E4A5922FB8}">
  <a:tblStyle styleId="{867E5D3E-8257-4E3D-8314-85E4A5922FB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2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73113" y="638175"/>
            <a:ext cx="4241800" cy="3181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578803" y="4031973"/>
            <a:ext cx="4630420" cy="38197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1550" tIns="81550" rIns="81550" bIns="8155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6473032" y="3199289"/>
            <a:ext cx="8136573" cy="2760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872332" y="518954"/>
            <a:ext cx="8136573" cy="812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400"/>
              <a:buFont typeface="Calibri"/>
              <a:buNone/>
              <a:defRPr sz="8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520"/>
              <a:buNone/>
              <a:defRPr sz="252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880110" y="2555875"/>
            <a:ext cx="544068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6480810" y="2555875"/>
            <a:ext cx="544068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881779" y="3507105"/>
            <a:ext cx="5415676" cy="5158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6480811" y="2353628"/>
            <a:ext cx="5442347" cy="115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6480811" y="3507105"/>
            <a:ext cx="5442347" cy="5158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80"/>
              <a:buFont typeface="Calibri"/>
              <a:buNone/>
              <a:defRPr sz="448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5442347" y="1382397"/>
            <a:ext cx="6480810" cy="682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1308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4480"/>
              <a:buChar char="•"/>
              <a:defRPr sz="4480"/>
            </a:lvl1pPr>
            <a:lvl2pPr marL="914400" lvl="1" indent="-477519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920"/>
              <a:buChar char="•"/>
              <a:defRPr sz="3920"/>
            </a:lvl2pPr>
            <a:lvl3pPr marL="1371600" lvl="2" indent="-44196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3pPr>
            <a:lvl4pPr marL="1828800" lvl="3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4pPr>
            <a:lvl5pPr marL="2286000" lvl="4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5pPr>
            <a:lvl6pPr marL="2743200" lvl="5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6pPr>
            <a:lvl7pPr marL="3200400" lvl="6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7pPr>
            <a:lvl8pPr marL="3657600" lvl="7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8pPr>
            <a:lvl9pPr marL="4114800" lvl="8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881778" y="2880360"/>
            <a:ext cx="4128849" cy="5336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  <a:defRPr sz="196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80"/>
              <a:buFont typeface="Calibri"/>
              <a:buNone/>
              <a:defRPr sz="448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5442347" y="1382397"/>
            <a:ext cx="6480810" cy="682307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881778" y="2880360"/>
            <a:ext cx="4128849" cy="5336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  <a:defRPr sz="196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3354864" y="81122"/>
            <a:ext cx="6091873" cy="11041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60"/>
              <a:buFont typeface="Calibri"/>
              <a:buNone/>
              <a:defRPr sz="61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77519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920"/>
              <a:buFont typeface="Arial"/>
              <a:buChar char="•"/>
              <a:defRPr sz="39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4196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Arial"/>
              <a:buChar char="•"/>
              <a:defRPr sz="33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064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88619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886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86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86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86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86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F57C58-7A2F-9562-C806-42B8C7185BBA}"/>
              </a:ext>
            </a:extLst>
          </p:cNvPr>
          <p:cNvSpPr txBox="1"/>
          <p:nvPr/>
        </p:nvSpPr>
        <p:spPr>
          <a:xfrm>
            <a:off x="4065104" y="655982"/>
            <a:ext cx="4671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駄菓子屋からのお知らせ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6D5226E-4E33-F810-AB6B-80154C511494}"/>
              </a:ext>
            </a:extLst>
          </p:cNvPr>
          <p:cNvSpPr/>
          <p:nvPr/>
        </p:nvSpPr>
        <p:spPr>
          <a:xfrm>
            <a:off x="1003852" y="1360027"/>
            <a:ext cx="10793895" cy="3589660"/>
          </a:xfrm>
          <a:prstGeom prst="rect">
            <a:avLst/>
          </a:prstGeom>
          <a:solidFill>
            <a:srgbClr val="008000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500"/>
              </a:lnSpc>
            </a:pPr>
            <a:r>
              <a:rPr kumimoji="1" lang="ja-JP" altLang="en-US" sz="6600" b="1" dirty="0"/>
              <a:t>当面の間、土曜日・日曜日はお休み</a:t>
            </a:r>
            <a:endParaRPr kumimoji="1" lang="en-US" altLang="ja-JP" sz="6600" b="1" dirty="0"/>
          </a:p>
          <a:p>
            <a:pPr algn="ctr">
              <a:lnSpc>
                <a:spcPts val="8500"/>
              </a:lnSpc>
            </a:pPr>
            <a:r>
              <a:rPr kumimoji="1" lang="ja-JP" altLang="en-US" sz="6600" b="1" dirty="0"/>
              <a:t>させていただきます。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CB66D61E-18BF-D7A7-0E34-78E340035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888751"/>
              </p:ext>
            </p:extLst>
          </p:nvPr>
        </p:nvGraphicFramePr>
        <p:xfrm>
          <a:off x="947530" y="5068957"/>
          <a:ext cx="10793895" cy="3299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1985">
                  <a:extLst>
                    <a:ext uri="{9D8B030D-6E8A-4147-A177-3AD203B41FA5}">
                      <a16:colId xmlns:a16="http://schemas.microsoft.com/office/drawing/2014/main" val="2546832207"/>
                    </a:ext>
                  </a:extLst>
                </a:gridCol>
                <a:gridCol w="1541985">
                  <a:extLst>
                    <a:ext uri="{9D8B030D-6E8A-4147-A177-3AD203B41FA5}">
                      <a16:colId xmlns:a16="http://schemas.microsoft.com/office/drawing/2014/main" val="3437039413"/>
                    </a:ext>
                  </a:extLst>
                </a:gridCol>
                <a:gridCol w="1541985">
                  <a:extLst>
                    <a:ext uri="{9D8B030D-6E8A-4147-A177-3AD203B41FA5}">
                      <a16:colId xmlns:a16="http://schemas.microsoft.com/office/drawing/2014/main" val="2404148000"/>
                    </a:ext>
                  </a:extLst>
                </a:gridCol>
                <a:gridCol w="1541985">
                  <a:extLst>
                    <a:ext uri="{9D8B030D-6E8A-4147-A177-3AD203B41FA5}">
                      <a16:colId xmlns:a16="http://schemas.microsoft.com/office/drawing/2014/main" val="34761971"/>
                    </a:ext>
                  </a:extLst>
                </a:gridCol>
                <a:gridCol w="1541985">
                  <a:extLst>
                    <a:ext uri="{9D8B030D-6E8A-4147-A177-3AD203B41FA5}">
                      <a16:colId xmlns:a16="http://schemas.microsoft.com/office/drawing/2014/main" val="3557259598"/>
                    </a:ext>
                  </a:extLst>
                </a:gridCol>
                <a:gridCol w="1541985">
                  <a:extLst>
                    <a:ext uri="{9D8B030D-6E8A-4147-A177-3AD203B41FA5}">
                      <a16:colId xmlns:a16="http://schemas.microsoft.com/office/drawing/2014/main" val="1338732462"/>
                    </a:ext>
                  </a:extLst>
                </a:gridCol>
                <a:gridCol w="1541985">
                  <a:extLst>
                    <a:ext uri="{9D8B030D-6E8A-4147-A177-3AD203B41FA5}">
                      <a16:colId xmlns:a16="http://schemas.microsoft.com/office/drawing/2014/main" val="2218751851"/>
                    </a:ext>
                  </a:extLst>
                </a:gridCol>
              </a:tblGrid>
              <a:tr h="6437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日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/>
                        <a:t>土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083825"/>
                  </a:ext>
                </a:extLst>
              </a:tr>
              <a:tr h="654314"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32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営業日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252235"/>
                  </a:ext>
                </a:extLst>
              </a:tr>
              <a:tr h="2001765"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b="1" dirty="0"/>
                        <a:t>１１：００</a:t>
                      </a:r>
                      <a:endParaRPr kumimoji="1" lang="en-US" altLang="ja-JP" sz="3200" b="1" dirty="0"/>
                    </a:p>
                    <a:p>
                      <a:r>
                        <a:rPr kumimoji="1" lang="ja-JP" altLang="en-US" sz="3200" b="1" dirty="0"/>
                        <a:t>～</a:t>
                      </a:r>
                      <a:endParaRPr kumimoji="1" lang="en-US" altLang="ja-JP" sz="3200" b="1" dirty="0"/>
                    </a:p>
                    <a:p>
                      <a:r>
                        <a:rPr kumimoji="1" lang="ja-JP" altLang="en-US" sz="3200" b="1" dirty="0"/>
                        <a:t>１７：００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endParaRPr kumimoji="1" lang="en-US" altLang="ja-JP" sz="3200" b="1"/>
                    </a:p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3200" b="1"/>
                        <a:t>１３：００</a:t>
                      </a:r>
                      <a:endParaRPr kumimoji="1" lang="en-US" altLang="ja-JP" sz="3200" b="1" dirty="0"/>
                    </a:p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3200" b="1" dirty="0"/>
                        <a:t>～</a:t>
                      </a:r>
                      <a:endParaRPr kumimoji="1" lang="en-US" altLang="ja-JP" sz="3200" b="1" dirty="0"/>
                    </a:p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3200" b="1" dirty="0"/>
                        <a:t>１７：００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b="1" dirty="0"/>
                        <a:t>１１：００</a:t>
                      </a:r>
                      <a:endParaRPr kumimoji="1" lang="en-US" altLang="ja-JP" sz="3200" b="1" dirty="0"/>
                    </a:p>
                    <a:p>
                      <a:r>
                        <a:rPr kumimoji="1" lang="ja-JP" altLang="en-US" sz="3200" b="1" dirty="0"/>
                        <a:t>～</a:t>
                      </a:r>
                      <a:endParaRPr kumimoji="1" lang="en-US" altLang="ja-JP" sz="3200" b="1" dirty="0"/>
                    </a:p>
                    <a:p>
                      <a:r>
                        <a:rPr kumimoji="1" lang="ja-JP" altLang="en-US" sz="3200" b="1" dirty="0"/>
                        <a:t>１７：００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endParaRPr kumimoji="1" lang="en-US" altLang="ja-JP" sz="3200" b="1" dirty="0"/>
                    </a:p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3200" b="1" dirty="0"/>
                        <a:t>１３：００</a:t>
                      </a:r>
                      <a:endParaRPr kumimoji="1" lang="en-US" altLang="ja-JP" sz="3200" b="1" dirty="0"/>
                    </a:p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3200" b="1" dirty="0"/>
                        <a:t>～</a:t>
                      </a:r>
                      <a:endParaRPr kumimoji="1" lang="en-US" altLang="ja-JP" sz="3200" b="1" dirty="0"/>
                    </a:p>
                    <a:p>
                      <a:pPr>
                        <a:lnSpc>
                          <a:spcPts val="3000"/>
                        </a:lnSpc>
                      </a:pPr>
                      <a:r>
                        <a:rPr kumimoji="1" lang="ja-JP" altLang="en-US" sz="3200" b="1" dirty="0"/>
                        <a:t>１７：００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786819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7C3ECCD-3A3A-F6F5-EC6A-821EBE5A49E5}"/>
              </a:ext>
            </a:extLst>
          </p:cNvPr>
          <p:cNvSpPr/>
          <p:nvPr/>
        </p:nvSpPr>
        <p:spPr>
          <a:xfrm>
            <a:off x="947530" y="5724939"/>
            <a:ext cx="1537253" cy="264380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/>
              <a:t>休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0490F6D-428F-58BA-CE8D-A2AA9CA529B2}"/>
              </a:ext>
            </a:extLst>
          </p:cNvPr>
          <p:cNvSpPr/>
          <p:nvPr/>
        </p:nvSpPr>
        <p:spPr>
          <a:xfrm>
            <a:off x="2484783" y="6400249"/>
            <a:ext cx="1537253" cy="196849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/>
              <a:t>休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A3CCB0C-2340-D4A9-14BA-E33B0F9FB152}"/>
              </a:ext>
            </a:extLst>
          </p:cNvPr>
          <p:cNvSpPr/>
          <p:nvPr/>
        </p:nvSpPr>
        <p:spPr>
          <a:xfrm>
            <a:off x="10204172" y="6400249"/>
            <a:ext cx="1537253" cy="196849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/>
              <a:t>休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3E86CA7-759B-4C0C-C349-B7BDD655D1F0}"/>
              </a:ext>
            </a:extLst>
          </p:cNvPr>
          <p:cNvSpPr/>
          <p:nvPr/>
        </p:nvSpPr>
        <p:spPr>
          <a:xfrm>
            <a:off x="2484782" y="5724939"/>
            <a:ext cx="1537253" cy="264380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/>
              <a:t>休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FDF9345-17D0-FA6B-83C9-9F6EA7643308}"/>
              </a:ext>
            </a:extLst>
          </p:cNvPr>
          <p:cNvSpPr/>
          <p:nvPr/>
        </p:nvSpPr>
        <p:spPr>
          <a:xfrm>
            <a:off x="10204171" y="5724939"/>
            <a:ext cx="1537253" cy="264380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/>
              <a:t>休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1DDA329-4292-C506-7F45-2CD2DEE27A4E}"/>
              </a:ext>
            </a:extLst>
          </p:cNvPr>
          <p:cNvSpPr txBox="1"/>
          <p:nvPr/>
        </p:nvSpPr>
        <p:spPr>
          <a:xfrm>
            <a:off x="8736496" y="8607288"/>
            <a:ext cx="3061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開田２丁目の駄菓子屋</a:t>
            </a:r>
          </a:p>
        </p:txBody>
      </p:sp>
    </p:spTree>
    <p:extLst>
      <p:ext uri="{BB962C8B-B14F-4D97-AF65-F5344CB8AC3E}">
        <p14:creationId xmlns:p14="http://schemas.microsoft.com/office/powerpoint/2010/main" val="103866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46</Words>
  <Application>Microsoft Office PowerPoint</Application>
  <PresentationFormat>A3 297x420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利用者 乙訓もも</dc:creator>
  <cp:lastModifiedBy>otokuniA</cp:lastModifiedBy>
  <cp:revision>4</cp:revision>
  <cp:lastPrinted>2024-04-09T06:08:54Z</cp:lastPrinted>
  <dcterms:created xsi:type="dcterms:W3CDTF">2023-08-09T04:31:11Z</dcterms:created>
  <dcterms:modified xsi:type="dcterms:W3CDTF">2024-04-09T12:34:21Z</dcterms:modified>
</cp:coreProperties>
</file>